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10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66" r:id="rId6"/>
    <p:sldId id="259" r:id="rId7"/>
    <p:sldId id="265" r:id="rId8"/>
  </p:sldIdLst>
  <p:sldSz cx="9144000" cy="6858000" type="screen4x3"/>
  <p:notesSz cx="9144000" cy="6858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entury Gothic" panose="020B0502020202020204" pitchFamily="34" charset="0"/>
      <p:regular r:id="rId17"/>
      <p:bold r:id="rId18"/>
      <p:italic r:id="rId19"/>
      <p:boldItalic r:id="rId2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39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8459" y="226059"/>
            <a:ext cx="919479" cy="100584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059" y="226059"/>
            <a:ext cx="919480" cy="100584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644775" y="2557462"/>
            <a:ext cx="3930650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rgbClr val="001F5F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905000" cy="16002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9000" y="0"/>
            <a:ext cx="1905000" cy="16002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946910" y="787336"/>
            <a:ext cx="5250179" cy="10020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s://i.ytimg.com/vi/0IfoFNlfd90/maxresdefaul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11" t="7486" r="9064" b="7574"/>
          <a:stretch/>
        </p:blipFill>
        <p:spPr bwMode="auto">
          <a:xfrm>
            <a:off x="0" y="-217806"/>
            <a:ext cx="9220200" cy="71520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object 3"/>
          <p:cNvSpPr txBox="1"/>
          <p:nvPr/>
        </p:nvSpPr>
        <p:spPr>
          <a:xfrm>
            <a:off x="304800" y="1066800"/>
            <a:ext cx="7353934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9340" marR="5080" indent="-1057275">
              <a:lnSpc>
                <a:spcPct val="100000"/>
              </a:lnSpc>
              <a:spcBef>
                <a:spcPts val="100"/>
              </a:spcBef>
            </a:pPr>
            <a:r>
              <a:rPr sz="3200" b="1" spc="-5" dirty="0" err="1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Приготовление</a:t>
            </a:r>
            <a:r>
              <a:rPr sz="3200" b="1" spc="-25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 </a:t>
            </a:r>
            <a:r>
              <a:rPr sz="3200" b="1" spc="-5" dirty="0" err="1" smtClean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пов</a:t>
            </a:r>
            <a:r>
              <a:rPr lang="ru-RU" sz="3200" b="1" spc="-5" dirty="0" smtClean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а</a:t>
            </a:r>
            <a:r>
              <a:rPr sz="3200" b="1" spc="-5" dirty="0" smtClean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р</a:t>
            </a:r>
            <a:r>
              <a:rPr lang="ru-RU" sz="3200" b="1" spc="-5" dirty="0" smtClean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о</a:t>
            </a:r>
            <a:r>
              <a:rPr sz="3200" b="1" spc="-5" dirty="0" smtClean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м</a:t>
            </a:r>
            <a:r>
              <a:rPr sz="3200" b="1" spc="15" dirty="0" smtClean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 </a:t>
            </a:r>
            <a:r>
              <a:rPr sz="3200" b="1" dirty="0" err="1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столовой</a:t>
            </a:r>
            <a:r>
              <a:rPr sz="3200" b="1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 </a:t>
            </a:r>
            <a:r>
              <a:rPr sz="3200" b="1" spc="-875" dirty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 </a:t>
            </a:r>
            <a:r>
              <a:rPr sz="32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М</a:t>
            </a: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Б</a:t>
            </a:r>
            <a:r>
              <a:rPr sz="32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ОУ</a:t>
            </a:r>
            <a:r>
              <a:rPr sz="3200" b="1" spc="-10" dirty="0" smtClean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 </a:t>
            </a:r>
            <a:r>
              <a:rPr lang="ru-RU" sz="3200" b="1" spc="-5" dirty="0" smtClean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СОШ </a:t>
            </a:r>
            <a:r>
              <a:rPr lang="ru-RU" sz="3200" b="1" spc="-5" dirty="0" err="1" smtClean="0">
                <a:solidFill>
                  <a:srgbClr val="FF0000"/>
                </a:solidFill>
                <a:latin typeface="Comic Sans MS" panose="030F0702030302020204" pitchFamily="66" charset="0"/>
                <a:cs typeface="Century Gothic"/>
              </a:rPr>
              <a:t>с.СИЛАНТЬЕВО</a:t>
            </a:r>
            <a:endParaRPr sz="3200" b="1" dirty="0">
              <a:solidFill>
                <a:srgbClr val="FF0000"/>
              </a:solidFill>
              <a:latin typeface="Comic Sans MS" panose="030F0702030302020204" pitchFamily="66" charset="0"/>
              <a:cs typeface="Century Gothic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xfrm>
            <a:off x="1828800" y="2196648"/>
            <a:ext cx="3930650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5" dirty="0" err="1">
                <a:solidFill>
                  <a:srgbClr val="FF0000"/>
                </a:solidFill>
                <a:latin typeface="Comic Sans MS" panose="030F0702030302020204" pitchFamily="66" charset="0"/>
              </a:rPr>
              <a:t>горячего</a:t>
            </a:r>
            <a:r>
              <a:rPr b="1" spc="-35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b="1" spc="-5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завтрака</a:t>
            </a:r>
            <a:r>
              <a:rPr lang="ru-RU" b="1" spc="-5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ru-RU" b="1" spc="-5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https://infodoski.ru/images/detailed/8/m6-tp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304800" y="0"/>
            <a:ext cx="9777307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3"/>
          <p:cNvSpPr txBox="1"/>
          <p:nvPr/>
        </p:nvSpPr>
        <p:spPr>
          <a:xfrm>
            <a:off x="4953000" y="1752600"/>
            <a:ext cx="3733800" cy="5176416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484"/>
              </a:spcBef>
              <a:buClr>
                <a:srgbClr val="99CC00"/>
              </a:buClr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-й</a:t>
            </a:r>
            <a:r>
              <a:rPr sz="2800" spc="-2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день</a:t>
            </a:r>
            <a:r>
              <a:rPr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800" spc="-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800" spc="-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spc="-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</a:t>
            </a:r>
            <a:r>
              <a:rPr sz="2800" spc="-5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невного</a:t>
            </a:r>
            <a:r>
              <a:rPr lang="ru-RU" sz="2800" spc="-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цикличного</a:t>
            </a:r>
            <a:r>
              <a:rPr sz="2800" spc="-3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spc="-5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меню</a:t>
            </a:r>
            <a:endParaRPr lang="ru-RU" sz="2800" spc="-5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>
              <a:lnSpc>
                <a:spcPts val="1910"/>
              </a:lnSpc>
            </a:pPr>
            <a:endParaRPr lang="ru-RU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>
              <a:lnSpc>
                <a:spcPts val="1910"/>
              </a:lnSpc>
            </a:pPr>
            <a:r>
              <a:rPr sz="28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завтрак</a:t>
            </a:r>
            <a:r>
              <a:rPr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55600" indent="-343535">
              <a:lnSpc>
                <a:spcPct val="100000"/>
              </a:lnSpc>
              <a:spcBef>
                <a:spcPts val="400"/>
              </a:spcBef>
              <a:buClr>
                <a:srgbClr val="99CC00"/>
              </a:buClr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800" spc="-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spc="-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Макаронные изделия отварные</a:t>
            </a:r>
          </a:p>
          <a:p>
            <a:pPr marL="355600" indent="-343535">
              <a:lnSpc>
                <a:spcPct val="100000"/>
              </a:lnSpc>
              <a:spcBef>
                <a:spcPts val="400"/>
              </a:spcBef>
              <a:buClr>
                <a:srgbClr val="99CC00"/>
              </a:buClr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lang="ru-RU" sz="2800" spc="-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-Котлеты мясные в томатном соусе</a:t>
            </a:r>
            <a:endParaRPr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380"/>
              </a:spcBef>
              <a:buClr>
                <a:srgbClr val="99CC00"/>
              </a:buClr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sz="2800" spc="-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spc="-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Чай </a:t>
            </a:r>
            <a:r>
              <a:rPr lang="ru-RU" sz="2800" spc="-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сахаром</a:t>
            </a:r>
          </a:p>
          <a:p>
            <a:pPr marL="355600" indent="-343535">
              <a:lnSpc>
                <a:spcPct val="100000"/>
              </a:lnSpc>
              <a:spcBef>
                <a:spcPts val="380"/>
              </a:spcBef>
              <a:buClr>
                <a:srgbClr val="99CC00"/>
              </a:buClr>
              <a:buFont typeface="Wingdings"/>
              <a:buChar char=""/>
              <a:tabLst>
                <a:tab pos="355600" algn="l"/>
                <a:tab pos="356235" algn="l"/>
              </a:tabLst>
            </a:pPr>
            <a:r>
              <a:rPr lang="ru-RU" sz="2800" spc="-5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-Хлеб витаминизированный</a:t>
            </a:r>
            <a:endParaRPr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55600" indent="-343535">
              <a:lnSpc>
                <a:spcPct val="100000"/>
              </a:lnSpc>
              <a:spcBef>
                <a:spcPts val="380"/>
              </a:spcBef>
              <a:buClr>
                <a:srgbClr val="99CC00"/>
              </a:buClr>
              <a:buFont typeface="Wingdings"/>
              <a:buChar char=""/>
              <a:tabLst>
                <a:tab pos="355600" algn="l"/>
                <a:tab pos="356235" algn="l"/>
              </a:tabLst>
            </a:pPr>
            <a:endParaRPr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i.ytimg.com/vi/0IfoFNlfd90/maxresdefaul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11" t="7486" r="9064" b="757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1" y="318866"/>
            <a:ext cx="4343400" cy="87459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sz="2800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Макароны с котлетой в томатном соусе</a:t>
            </a:r>
            <a:endParaRPr sz="2800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t="19026" b="2758"/>
          <a:stretch/>
        </p:blipFill>
        <p:spPr>
          <a:xfrm>
            <a:off x="455641" y="1221173"/>
            <a:ext cx="4311476" cy="306778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70" t="21112" r="3164" b="24444"/>
          <a:stretch/>
        </p:blipFill>
        <p:spPr>
          <a:xfrm>
            <a:off x="5744589" y="902532"/>
            <a:ext cx="3206074" cy="312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38" t="6667" r="11481" b="48888"/>
          <a:stretch/>
        </p:blipFill>
        <p:spPr>
          <a:xfrm>
            <a:off x="3409735" y="3960423"/>
            <a:ext cx="3733800" cy="27154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s://i.ytimg.com/vi/0IfoFNlfd90/maxresdefaul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11" t="7486" r="9064" b="7574"/>
          <a:stretch/>
        </p:blipFill>
        <p:spPr bwMode="auto">
          <a:xfrm>
            <a:off x="27709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2680" y="552949"/>
            <a:ext cx="5250179" cy="49244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Приготовление 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макарон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081" y="1045392"/>
            <a:ext cx="5257800" cy="26319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074" y="3760037"/>
            <a:ext cx="5338807" cy="264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7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https://i.ytimg.com/vi/0IfoFNlfd90/maxresdefaul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11" t="7486" r="9064" b="7574"/>
          <a:stretch/>
        </p:blipFill>
        <p:spPr bwMode="auto">
          <a:xfrm>
            <a:off x="20782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2680" y="552949"/>
            <a:ext cx="5250179" cy="49244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Приготовление </a:t>
            </a: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котлет</a:t>
            </a:r>
            <a:endParaRPr lang="ru-RU"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78" y="1052319"/>
            <a:ext cx="4383404" cy="272514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732" y="3886200"/>
            <a:ext cx="4648200" cy="282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98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ttps://i.ytimg.com/vi/0IfoFNlfd90/maxresdefaul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11" t="7486" r="9064" b="757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8400" y="382776"/>
            <a:ext cx="372554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b="1" dirty="0" smtClean="0">
                <a:solidFill>
                  <a:srgbClr val="C0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Чай с сахаром</a:t>
            </a:r>
            <a:endParaRPr b="1" dirty="0">
              <a:solidFill>
                <a:srgbClr val="C0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10823" t="5989" r="21192" b="14734"/>
          <a:stretch/>
        </p:blipFill>
        <p:spPr bwMode="auto">
          <a:xfrm>
            <a:off x="144144" y="1143000"/>
            <a:ext cx="6019801" cy="4495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s://i.ytimg.com/vi/0IfoFNlfd90/maxresdefault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11" t="7486" r="9064" b="757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3639" y="496729"/>
            <a:ext cx="5250179" cy="615553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Приятного аппетита</a:t>
            </a:r>
            <a:endParaRPr lang="ru-RU" sz="4000" b="1" dirty="0">
              <a:solidFill>
                <a:srgbClr val="FF0000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295400"/>
            <a:ext cx="6172200" cy="4876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00880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</TotalTime>
  <Words>58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Calibri</vt:lpstr>
      <vt:lpstr>Times New Roman</vt:lpstr>
      <vt:lpstr>Comic Sans MS</vt:lpstr>
      <vt:lpstr>Wingdings</vt:lpstr>
      <vt:lpstr>Century Gothic</vt:lpstr>
      <vt:lpstr>Office Theme</vt:lpstr>
      <vt:lpstr>горячего завтрака </vt:lpstr>
      <vt:lpstr>Презентация PowerPoint</vt:lpstr>
      <vt:lpstr>Макароны с котлетой в томатном соусе</vt:lpstr>
      <vt:lpstr>Приготовление макарон</vt:lpstr>
      <vt:lpstr>Приготовление котлет</vt:lpstr>
      <vt:lpstr>Чай с сахаром</vt:lpstr>
      <vt:lpstr>Приятного аппетита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Волошина</dc:creator>
  <cp:lastModifiedBy>User</cp:lastModifiedBy>
  <cp:revision>20</cp:revision>
  <dcterms:created xsi:type="dcterms:W3CDTF">2021-09-13T20:44:54Z</dcterms:created>
  <dcterms:modified xsi:type="dcterms:W3CDTF">2023-04-18T10:34:17Z</dcterms:modified>
</cp:coreProperties>
</file>